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492896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探讨了英语中与狼相关的表达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并介绍了狼在不同文化和传统中的象征意义。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7632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02" y="1268760"/>
            <a:ext cx="10624008" cy="135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5387784"/>
            <a:ext cx="11485848" cy="8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根据上下文可知，本段是总起段，总体介绍英语中有许多与动物有关的表达，然后引出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狼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相关的表达。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今天我们将谈谈狼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4760"/>
            <a:ext cx="11485848" cy="12915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is rich in expressions that come from animals.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Wolves are important animals in the traditions and stories of America. Before the Europeans arrived at North America in the 1500s, wolves often meant being brave to native Americans.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0625" y="636710"/>
            <a:ext cx="3429160" cy="488917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483345"/>
            <a:ext cx="11485848" cy="2893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also became known as bad animals.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Today we will talk about the wolf.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Wolves hunt together in packs to survive.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begin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with,there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expression “lone wolf”.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 tells us not to be fooled by appearances.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In other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words,the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 eats too quickly and without care.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phrase “cry wolf” warns against telling lies.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65057" y="1180730"/>
            <a:ext cx="312906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6940640" y="1185635"/>
            <a:ext cx="356188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5387784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本段介绍了狼在英语中是一种不被信任的动物，并且袭击人和动物，因此狼被认为是坏动物。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它们也被称为坏动物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097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English, wolves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not to be trusted. Perhaps wolves attacked too many people or ate too many farm animals. Whatever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reason, wolves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killed in many places. So many wolves died that they almost became endangered.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195533"/>
            <a:ext cx="11485848" cy="3170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also became known as bad animals.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Today we will talk about the wolf.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Wolves hunt together in packs to survive.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begin with, there is an expression “lone wolf”.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 tells us not to be fooled by appearances.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In other words, the child eats too quickly and without care.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phrase “cry wolf” warns against telling lies.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23198" y="1619469"/>
            <a:ext cx="325730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6315746" y="1618137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87784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根据下文可知，本段谈论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孤狼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首先，有一个词是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孤狼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097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we call somebody a lone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wolf,he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 a bad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person,but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may like to do things by himself.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 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makes you think he doesn’t want to cooperate with others because he dislikes them.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195533"/>
            <a:ext cx="11485848" cy="312931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also became known as bad animals.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Today we will talk about the wolf.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Wolves hunt together in packs to survive.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begin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with,there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expression “lone wolf”.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 tells us not to be fooled by appearances.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In other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words,the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 eats too quickly and without care.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phrase “cry wolf” warns against telling lies.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727458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387784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根据上句可知，本句谈论孩子吃饭太快。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换句话说，孩子吃得太快且毫无节制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0970"/>
          </a:xfrm>
        </p:spPr>
        <p:txBody>
          <a:bodyPr/>
          <a:lstStyle/>
          <a:p>
            <a:pPr indent="609600" algn="dist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let’s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on to the home. Parents tell their children not to wolf down their food.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if someone says a child was raised by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wolves, that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 has bad manners and is behaving like a wild animal.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195533"/>
            <a:ext cx="11485848" cy="312931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also became known as bad animals.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Today we will talk about the wolf.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Wolves hunt together in packs to survive.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begin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with,there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expression “lone wolf”.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 tells us not to be fooled by appearances.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In other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words,the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 eats too quickly and without care.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phrase “cry wolf” warns against telling lies.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1186860"/>
            <a:ext cx="357790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30000"/>
              </a:lnSpc>
            </a:pPr>
            <a:r>
              <a:rPr lang="en-US" altLang="zh-CN" sz="2200" dirty="0" smtClean="0"/>
              <a:t>F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5387784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本段介绍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披着羊皮的狼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的含义，指的是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外表温柔，内心险恶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它告诉我们不要被外表所欺骗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097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popular expression about wolf from a very old story: a wolf in sheep’s clothing. A wolf in sheep’s clothing describes someone who acts and looks nice on the outside but is bad on the inside.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195533"/>
            <a:ext cx="11485848" cy="31731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also became known as bad animals.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Today we will talk about the wolf.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Wolves hunt together in packs to survive.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begin with,there is an expression “lone wolf”.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 tells us not to be fooled by appearances.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In other words,the child eats too quickly and without care.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phrase “cry wolf” warns against telling lies.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60122" y="1628800"/>
            <a:ext cx="325730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2785852" y="1609725"/>
            <a:ext cx="37221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30000"/>
              </a:lnSpc>
            </a:pPr>
            <a:r>
              <a:rPr lang="en-US" altLang="zh-CN" sz="2200" dirty="0" smtClean="0"/>
              <a:t>E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338146"/>
            <a:ext cx="11485848" cy="646331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披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着羊皮的狼指的是外表和行为都很好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但内心却很坏的人。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882930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who acts and looks nice on the outside but is bad on the inside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是定语从句，修饰前面的代词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someone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955077"/>
            <a:ext cx="11485848" cy="140724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 in sheep’s clothing describes someone who acts and looks nice on the outside but is bad on the inside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862994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534305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121464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3441</Words>
  <Application>WPS 演示</Application>
  <PresentationFormat>自定义</PresentationFormat>
  <Paragraphs>88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475</cp:revision>
  <dcterms:created xsi:type="dcterms:W3CDTF">2020-11-06T05:24:00Z</dcterms:created>
  <dcterms:modified xsi:type="dcterms:W3CDTF">2025-09-18T06:40:18Z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